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  <p:sldId id="264" r:id="rId3"/>
    <p:sldId id="262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4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9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8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8353"/>
            <a:ext cx="10515600" cy="482861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81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6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7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0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7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2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85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946B-6DED-432A-9BE2-C088832F54BA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073E-77A0-46DA-AE16-D099565C51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712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Chiba Campaign 2018</a:t>
            </a:r>
            <a:br>
              <a:rPr lang="en-US" altLang="ja-JP" dirty="0" smtClean="0"/>
            </a:br>
            <a:r>
              <a:rPr lang="en-US" altLang="ja-JP" dirty="0" err="1" smtClean="0"/>
              <a:t>pyranometer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5300" dirty="0" smtClean="0"/>
              <a:t>2018 / 11 / 5</a:t>
            </a:r>
            <a:endParaRPr kumimoji="1" lang="ja-JP" altLang="en-US" sz="5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331854"/>
            <a:ext cx="9144000" cy="925945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29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全</a:t>
            </a:r>
            <a:r>
              <a:rPr lang="ja-JP" altLang="en-US" dirty="0"/>
              <a:t>天</a:t>
            </a:r>
            <a:r>
              <a:rPr lang="ja-JP" altLang="en-US" dirty="0" smtClean="0"/>
              <a:t>日射量　</a:t>
            </a:r>
            <a:r>
              <a:rPr lang="en-US" altLang="ja-JP" dirty="0" smtClean="0"/>
              <a:t>cm21 </a:t>
            </a:r>
            <a:r>
              <a:rPr lang="ja-JP" altLang="en-US" dirty="0" smtClean="0"/>
              <a:t>と </a:t>
            </a:r>
            <a:r>
              <a:rPr lang="en-US" altLang="ja-JP" dirty="0" err="1" smtClean="0"/>
              <a:t>horio</a:t>
            </a:r>
            <a:r>
              <a:rPr lang="en-US" altLang="ja-JP" dirty="0" smtClean="0"/>
              <a:t>-system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87" y="1224366"/>
            <a:ext cx="8722825" cy="5194393"/>
          </a:xfrm>
        </p:spPr>
      </p:pic>
    </p:spTree>
    <p:extLst>
      <p:ext uri="{BB962C8B-B14F-4D97-AF65-F5344CB8AC3E}">
        <p14:creationId xmlns:p14="http://schemas.microsoft.com/office/powerpoint/2010/main" val="50859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全天</a:t>
            </a:r>
            <a:r>
              <a:rPr lang="ja-JP" altLang="en-US" dirty="0" smtClean="0"/>
              <a:t>日射量　</a:t>
            </a:r>
            <a:r>
              <a:rPr lang="en-US" altLang="ja-JP" dirty="0" smtClean="0"/>
              <a:t>Silicon</a:t>
            </a:r>
            <a:r>
              <a:rPr lang="ja-JP" altLang="en-US" dirty="0"/>
              <a:t> </a:t>
            </a:r>
            <a:r>
              <a:rPr lang="en-US" altLang="ja-JP" smtClean="0"/>
              <a:t>pyranometer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1449100"/>
            <a:ext cx="9772071" cy="48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 Campaign 2018 pyranometer 2018 / 11 / 5</vt:lpstr>
      <vt:lpstr>全天日射量　cm21 と horio-system</vt:lpstr>
      <vt:lpstr>全天日射量　Silicon pyranometer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2018-11-07T03:23:05Z</dcterms:created>
  <dcterms:modified xsi:type="dcterms:W3CDTF">2018-11-07T03:23:17Z</dcterms:modified>
</cp:coreProperties>
</file>